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34" autoAdjust="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ADBE3-5AFB-42B3-8D12-42DD3DED4CC2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BD2C0-C501-424A-AB54-82494C87FC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BD2C0-C501-424A-AB54-82494C87FCE0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825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BD2C0-C501-424A-AB54-82494C87FCE0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39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098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377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250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08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288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879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328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433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862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256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713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FB27-017D-42B7-AD83-1741207EFF1E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59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11302"/>
              </p:ext>
            </p:extLst>
          </p:nvPr>
        </p:nvGraphicFramePr>
        <p:xfrm>
          <a:off x="71501" y="116632"/>
          <a:ext cx="9072499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62"/>
                <a:gridCol w="1134062"/>
                <a:gridCol w="1134062"/>
                <a:gridCol w="1058458"/>
                <a:gridCol w="982854"/>
                <a:gridCol w="1209667"/>
                <a:gridCol w="2419334"/>
              </a:tblGrid>
              <a:tr h="360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Hàng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986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Trăm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vị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890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Ba mươi 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52120" y="189637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32 000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0642" y="189637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256490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32 500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0642" y="2411016"/>
            <a:ext cx="2383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năm trăm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328498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32 560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0642" y="3091648"/>
            <a:ext cx="2383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năm trăm sáu mươi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400506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32 505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0642" y="3851176"/>
            <a:ext cx="227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năm trăm linh năm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5425" y="472514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32 050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0642" y="4577121"/>
            <a:ext cx="25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không trăm năm mươi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5425" y="544522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30 050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0642" y="5254095"/>
            <a:ext cx="25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nghìn không trăm năm mươi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292" y="5961981"/>
            <a:ext cx="25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nghìn không trăm linh năm 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4213" y="611586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30 005</a:t>
            </a:r>
            <a:endParaRPr lang="vi-VN" sz="200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85093"/>
              </p:ext>
            </p:extLst>
          </p:nvPr>
        </p:nvGraphicFramePr>
        <p:xfrm>
          <a:off x="71500" y="908721"/>
          <a:ext cx="8905106" cy="5696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656"/>
                <a:gridCol w="7408450"/>
              </a:tblGrid>
              <a:tr h="510177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81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86 030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sáu nghìn không trăm ba mươi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1903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62300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240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Năm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tám nghìn sáu trăm linh một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934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42 980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240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Bảy mươi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không trăm ba mươi mốt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2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60 002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22860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mươi hai nghìn ba trăm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00506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Bốn mươi hai nghìn chín trăm tám mươi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2892" y="58772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mươi hai nghìn không trăm linh hai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213577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58 601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1" y="494116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70 031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8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15409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04710"/>
            <a:ext cx="9361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Số?</a:t>
            </a:r>
            <a:endParaRPr lang="vi-VN" sz="2800" b="1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70428"/>
              </p:ext>
            </p:extLst>
          </p:nvPr>
        </p:nvGraphicFramePr>
        <p:xfrm>
          <a:off x="0" y="908720"/>
          <a:ext cx="9144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72891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18 301; 18 302;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........... ; ........... ; ........... ;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18 306;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............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2891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32 606; 32 607;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 ;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; ........... ; 32 611;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...........</a:t>
                      </a: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65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92 999; 93 000;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93 001;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 ; ...........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; 93 004;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73985" y="8367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8121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8663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336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18 307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3985" y="23488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32 608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8121" y="23488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32 609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23488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32 610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336" y="232279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32 612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98121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93 002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2257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93 003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2497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93 005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8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123098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204710"/>
            <a:ext cx="9361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Số?</a:t>
            </a:r>
            <a:endParaRPr lang="vi-VN" sz="2800" b="1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10376"/>
              </p:ext>
            </p:extLst>
          </p:nvPr>
        </p:nvGraphicFramePr>
        <p:xfrm>
          <a:off x="4039" y="980728"/>
          <a:ext cx="9144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72891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000; 19 000;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........... ; ........... ; ...........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; ............; 24000</a:t>
                      </a: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2891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47 000; 47 100; 47 200;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 ; 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; ...........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; ...........</a:t>
                      </a: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65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56 300; 56310;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56 320;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 ; ...........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; ...........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73985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20 000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4772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21 000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0827" y="88694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22 000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4963" y="88694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23 000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4772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47 300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5329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47 400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9465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47 500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3601" y="245131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47 600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56 330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385929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56 340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4199" y="385754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56 350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90558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56 360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459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Cho 8 hình tam giác, mỗi hình như hình bên:</a:t>
            </a:r>
            <a:endParaRPr lang="en-US" sz="320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556" y="1880878"/>
            <a:ext cx="5532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Hãy xếp thành hình dưới đây:</a:t>
            </a:r>
            <a:endParaRPr lang="en-US" sz="3200" smtClean="0">
              <a:solidFill>
                <a:prstClr val="black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5724128" y="396790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ight Triangle 7"/>
          <p:cNvSpPr/>
          <p:nvPr/>
        </p:nvSpPr>
        <p:spPr>
          <a:xfrm>
            <a:off x="4163838" y="2780928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ight Triangle 8"/>
          <p:cNvSpPr/>
          <p:nvPr/>
        </p:nvSpPr>
        <p:spPr>
          <a:xfrm rot="10800000">
            <a:off x="3153821" y="2780928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ight Triangle 9"/>
          <p:cNvSpPr/>
          <p:nvPr/>
        </p:nvSpPr>
        <p:spPr>
          <a:xfrm>
            <a:off x="3125005" y="2757385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ight Triangle 10"/>
          <p:cNvSpPr/>
          <p:nvPr/>
        </p:nvSpPr>
        <p:spPr>
          <a:xfrm>
            <a:off x="3125005" y="3940931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ight Triangle 11"/>
          <p:cNvSpPr/>
          <p:nvPr/>
        </p:nvSpPr>
        <p:spPr>
          <a:xfrm rot="10800000">
            <a:off x="3158184" y="3940931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ight Triangle 12"/>
          <p:cNvSpPr/>
          <p:nvPr/>
        </p:nvSpPr>
        <p:spPr>
          <a:xfrm rot="10800000">
            <a:off x="2116893" y="2770322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ight Triangle 15"/>
          <p:cNvSpPr/>
          <p:nvPr/>
        </p:nvSpPr>
        <p:spPr>
          <a:xfrm rot="5400000">
            <a:off x="4096904" y="4025887"/>
            <a:ext cx="1144438" cy="1005654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ight Triangle 16"/>
          <p:cNvSpPr/>
          <p:nvPr/>
        </p:nvSpPr>
        <p:spPr>
          <a:xfrm rot="16200000">
            <a:off x="2049959" y="4025887"/>
            <a:ext cx="1144438" cy="1005654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9" name="Straight Connector 18"/>
          <p:cNvCxnSpPr>
            <a:stCxn id="8" idx="0"/>
            <a:endCxn id="11" idx="4"/>
          </p:cNvCxnSpPr>
          <p:nvPr/>
        </p:nvCxnSpPr>
        <p:spPr>
          <a:xfrm flipH="1">
            <a:off x="4133117" y="2780928"/>
            <a:ext cx="30721" cy="232000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25006" y="2780928"/>
            <a:ext cx="30721" cy="232000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0"/>
            <a:endCxn id="17" idx="4"/>
          </p:cNvCxnSpPr>
          <p:nvPr/>
        </p:nvCxnSpPr>
        <p:spPr>
          <a:xfrm flipH="1">
            <a:off x="3125005" y="3956495"/>
            <a:ext cx="204694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25005" y="3917387"/>
            <a:ext cx="1041291" cy="11835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40366" y="2780928"/>
            <a:ext cx="1041291" cy="11835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92&quot;&gt;&lt;property id=&quot;20148&quot; value=&quot;5&quot;/&gt;&lt;property id=&quot;20300&quot; value=&quot;Slide 1&quot;/&gt;&lt;property id=&quot;20307&quot; value=&quot;257&quot;/&gt;&lt;/object&gt;&lt;object type=&quot;3&quot; unique_id=&quot;10093&quot;&gt;&lt;property id=&quot;20148&quot; value=&quot;5&quot;/&gt;&lt;property id=&quot;20300&quot; value=&quot;Slide 2&quot;/&gt;&lt;property id=&quot;20307&quot; value=&quot;258&quot;/&gt;&lt;/object&gt;&lt;object type=&quot;3&quot; unique_id=&quot;10094&quot;&gt;&lt;property id=&quot;20148&quot; value=&quot;5&quot;/&gt;&lt;property id=&quot;20300&quot; value=&quot;Slide 3&quot;/&gt;&lt;property id=&quot;20307&quot; value=&quot;260&quot;/&gt;&lt;/object&gt;&lt;object type=&quot;3&quot; unique_id=&quot;10095&quot;&gt;&lt;property id=&quot;20148&quot; value=&quot;5&quot;/&gt;&lt;property id=&quot;20300&quot; value=&quot;Slide 4&quot;/&gt;&lt;property id=&quot;20307&quot; value=&quot;259&quot;/&gt;&lt;/object&gt;&lt;object type=&quot;3&quot; unique_id=&quot;10096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360</Words>
  <Application>Microsoft Office PowerPoint</Application>
  <PresentationFormat>On-screen Show (4:3)</PresentationFormat>
  <Paragraphs>118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5</cp:revision>
  <dcterms:created xsi:type="dcterms:W3CDTF">2017-03-07T05:45:00Z</dcterms:created>
  <dcterms:modified xsi:type="dcterms:W3CDTF">2017-03-07T06:18:24Z</dcterms:modified>
</cp:coreProperties>
</file>